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1"/>
  </p:notesMasterIdLst>
  <p:handoutMasterIdLst>
    <p:handoutMasterId r:id="rId12"/>
  </p:handoutMasterIdLst>
  <p:sldIdLst>
    <p:sldId id="410" r:id="rId5"/>
    <p:sldId id="383" r:id="rId6"/>
    <p:sldId id="416" r:id="rId7"/>
    <p:sldId id="391" r:id="rId8"/>
    <p:sldId id="414" r:id="rId9"/>
    <p:sldId id="41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03/06/2025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03/06/2025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42FA-406A-DAE7-A96B-78E882AF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1874D82-9166-475C-34C6-A4E443B43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470F36B-4F66-F18E-746E-A5DEF81FC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000E583-8DA1-CDB8-030A-BEEE87871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86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transferegov/pt-br/ferramentas-gestao/dados-abert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dados-cgimo-dtpar/X_FNTU_2025/tree/main/Evento_11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982" y="0"/>
            <a:ext cx="5857322" cy="3703319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4000" dirty="0"/>
              <a:t>Aprenda a gerar um Painel das Transferências Especiais através de solução de dados abertos -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1"/>
            <a:ext cx="5486400" cy="1950539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Alexandre Fonseca</a:t>
            </a:r>
          </a:p>
          <a:p>
            <a:pPr marL="457200" indent="-457200">
              <a:buFontTx/>
              <a:buChar char="-"/>
            </a:pPr>
            <a:r>
              <a:rPr lang="it-IT" dirty="0"/>
              <a:t>Halisson Gomides</a:t>
            </a:r>
          </a:p>
          <a:p>
            <a:pPr marL="0" indent="0" algn="ctr">
              <a:buNone/>
            </a:pPr>
            <a:r>
              <a:rPr lang="it-IT" dirty="0"/>
              <a:t>CGIMO/DTPAR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7922202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dirty="0"/>
              <a:t>Execução de script para obtenção e tratamento de dados – Google </a:t>
            </a:r>
            <a:r>
              <a:rPr lang="pt-BR" dirty="0" err="1"/>
              <a:t>Colab</a:t>
            </a:r>
            <a:r>
              <a:rPr lang="pt-BR" dirty="0"/>
              <a:t> (Python)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Construção de um painel de dados no </a:t>
            </a:r>
            <a:r>
              <a:rPr lang="pt-BR" dirty="0" err="1">
                <a:solidFill>
                  <a:schemeClr val="bg1"/>
                </a:solidFill>
              </a:rPr>
              <a:t>Looker</a:t>
            </a:r>
            <a:r>
              <a:rPr lang="pt-BR" dirty="0">
                <a:solidFill>
                  <a:schemeClr val="bg1"/>
                </a:solidFill>
              </a:rPr>
              <a:t> Studio</a:t>
            </a:r>
          </a:p>
          <a:p>
            <a:pPr rtl="0"/>
            <a:r>
              <a:rPr lang="pt-BR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8F3A-4301-9422-0585-C487F08B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FF3C3-27BA-FB25-BDC6-0BDC7306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Pré-Requisitos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B2217-7496-09ED-550E-E23AE9628A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Computador com acesso à internet</a:t>
            </a:r>
          </a:p>
          <a:p>
            <a:pPr rtl="0"/>
            <a:r>
              <a:rPr lang="pt-BR" dirty="0"/>
              <a:t>Conta no Google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Interesse em aprender</a:t>
            </a:r>
          </a:p>
        </p:txBody>
      </p:sp>
    </p:spTree>
    <p:extLst>
      <p:ext uri="{BB962C8B-B14F-4D97-AF65-F5344CB8AC3E}">
        <p14:creationId xmlns:p14="http://schemas.microsoft.com/office/powerpoint/2010/main" val="393210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Links dos materiais apresentados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08" y="2358876"/>
            <a:ext cx="9698356" cy="370046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Dados abertos – </a:t>
            </a:r>
            <a:r>
              <a:rPr lang="pt-BR" dirty="0" err="1"/>
              <a:t>Transferegov</a:t>
            </a:r>
            <a:r>
              <a:rPr lang="pt-BR" dirty="0"/>
              <a:t>:</a:t>
            </a:r>
            <a:br>
              <a:rPr lang="pt-BR" dirty="0"/>
            </a:br>
            <a:br>
              <a:rPr lang="pt-BR" dirty="0"/>
            </a:br>
            <a:r>
              <a:rPr lang="pt-BR" dirty="0">
                <a:hlinkClick r:id="rId3"/>
              </a:rPr>
              <a:t>https://www.gov.br/transferegov/pt-br/ferramentas-gestao/dados-abertos</a:t>
            </a:r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/>
              <a:t>Repositório de dados desta oficina:</a:t>
            </a:r>
            <a:br>
              <a:rPr lang="pt-BR" dirty="0"/>
            </a:br>
            <a:br>
              <a:rPr lang="pt-BR" dirty="0"/>
            </a:br>
            <a:r>
              <a:rPr lang="pt-BR" dirty="0">
                <a:hlinkClick r:id="rId4"/>
              </a:rPr>
              <a:t>https://github.com/dados-cgimo-dtpar/X_FNTU_2025/tree/main/Evento_114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/>
              <a:t>Alexandre Fonseca 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Halisson Gomides </a:t>
            </a:r>
            <a:r>
              <a:rPr lang="pt-BR" dirty="0"/>
              <a:t>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c</a:t>
            </a:r>
            <a:r>
              <a:rPr lang="pt-BR" dirty="0">
                <a:solidFill>
                  <a:schemeClr val="bg1"/>
                </a:solidFill>
              </a:rPr>
              <a:t>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75</TotalTime>
  <Words>146</Words>
  <Application>Microsoft Office PowerPoint</Application>
  <PresentationFormat>Widescreen</PresentationFormat>
  <Paragraphs>27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Personalizado</vt:lpstr>
      <vt:lpstr>Aprenda a gerar um Painel das Transferências Especiais através de solução de dados abertos - API</vt:lpstr>
      <vt:lpstr>Agenda</vt:lpstr>
      <vt:lpstr>Pré-Requisitos</vt:lpstr>
      <vt:lpstr>Links dos materiais apresentados</vt:lpstr>
      <vt:lpstr>Dúvidas?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Alexandre Oliveira Fonseca</cp:lastModifiedBy>
  <cp:revision>17</cp:revision>
  <dcterms:created xsi:type="dcterms:W3CDTF">2025-05-27T14:13:23Z</dcterms:created>
  <dcterms:modified xsi:type="dcterms:W3CDTF">2025-06-03T22:40:54Z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